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84" r:id="rId3"/>
    <p:sldId id="285" r:id="rId4"/>
    <p:sldId id="283" r:id="rId5"/>
    <p:sldId id="280" r:id="rId6"/>
    <p:sldId id="282" r:id="rId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3/28/2022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rapair2.org/pdf/2022-03-15_OGWG_survey%20questions_draft.docx" TargetMode="External"/><Relationship Id="rId2" Type="http://schemas.openxmlformats.org/officeDocument/2006/relationships/hyperlink" Target="http://www.wrapair2.org/pdf/final%20draft%20of%20OGWG%20workplan%20scope%20Nov29_202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rapair2.org/OGWG.asp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March 30, 2022</a:t>
            </a:r>
            <a:br>
              <a:rPr lang="en-US" dirty="0" smtClean="0"/>
            </a:br>
            <a:r>
              <a:rPr lang="en-US" dirty="0" smtClean="0"/>
              <a:t>Work Group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36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Fire &amp; Smoke Work Group</a:t>
            </a:r>
            <a:br>
              <a:rPr lang="en-US" dirty="0"/>
            </a:br>
            <a:r>
              <a:rPr lang="en-US" sz="3200" dirty="0"/>
              <a:t>Accomplishments (March 2022)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2E83EC1-F646-463C-AF02-76B65E448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8750"/>
            <a:ext cx="10934700" cy="52197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Tasks / Coordination / Meetings </a:t>
            </a:r>
          </a:p>
          <a:p>
            <a:pPr lvl="1"/>
            <a:r>
              <a:rPr lang="en-US" sz="2200" dirty="0"/>
              <a:t>Met on Feb 28, Agenda included:</a:t>
            </a:r>
          </a:p>
          <a:p>
            <a:pPr lvl="3"/>
            <a:r>
              <a:rPr lang="en-US" dirty="0"/>
              <a:t>Guest Speaker Shawn </a:t>
            </a:r>
            <a:r>
              <a:rPr lang="en-US" dirty="0" err="1"/>
              <a:t>Urbanski</a:t>
            </a:r>
            <a:r>
              <a:rPr lang="en-US" dirty="0"/>
              <a:t>, Research Physical Scientist, USFS – Missoula Fire Sciences Laboratory</a:t>
            </a:r>
          </a:p>
          <a:p>
            <a:pPr lvl="3"/>
            <a:r>
              <a:rPr lang="en-US" dirty="0"/>
              <a:t>Discussed Idea for creating a ‘land manager 101’ training for air quality/smoke management program specialists and possibly other trainings – FSWG topic for discussion at Spring meeting</a:t>
            </a:r>
          </a:p>
          <a:p>
            <a:pPr lvl="3"/>
            <a:r>
              <a:rPr lang="en-US" dirty="0"/>
              <a:t>Discussed plans for a ‘Western US Smoke Management Programs’ in person meeting Fall 2022 – FSWG topic for discussion at Spring meeting </a:t>
            </a:r>
          </a:p>
          <a:p>
            <a:pPr lvl="1"/>
            <a:r>
              <a:rPr lang="en-US" sz="2200" dirty="0"/>
              <a:t>No smoke EE team meeting – next meeting May 18, 2022</a:t>
            </a:r>
          </a:p>
          <a:p>
            <a:pPr lvl="1"/>
            <a:r>
              <a:rPr lang="en-US" sz="2200" dirty="0"/>
              <a:t>March 10</a:t>
            </a:r>
            <a:r>
              <a:rPr lang="en-US" sz="2200" baseline="30000" dirty="0"/>
              <a:t>th</a:t>
            </a:r>
            <a:r>
              <a:rPr lang="en-US" sz="2200" dirty="0"/>
              <a:t> initial “no funding” decision by NASA on ROSES2021 funding proposal for Wildland Fire Emissions Data Warehouse (WFEDW) to implement Conceptual Model for Long-term Fire Data Support</a:t>
            </a:r>
          </a:p>
          <a:p>
            <a:pPr lvl="3"/>
            <a:r>
              <a:rPr lang="en-US" dirty="0"/>
              <a:t>Follow-up meeting March 24</a:t>
            </a:r>
            <a:r>
              <a:rPr lang="en-US" baseline="30000" dirty="0"/>
              <a:t>th</a:t>
            </a:r>
            <a:r>
              <a:rPr lang="en-US" dirty="0"/>
              <a:t> with WFEDW proposal team and NASA program officer about panel reviews (overall rating was Excellent/Very Good)</a:t>
            </a:r>
          </a:p>
          <a:p>
            <a:pPr lvl="3"/>
            <a:r>
              <a:rPr lang="en-US" dirty="0"/>
              <a:t>ROSES2021 received 68 proposals across multiple topical areas (air quality was 1 of 4)</a:t>
            </a:r>
          </a:p>
          <a:p>
            <a:pPr lvl="3"/>
            <a:r>
              <a:rPr lang="en-US" dirty="0"/>
              <a:t>10 proposals were funded but 18 were rated Excellent or Excellent/Very Good – NASA program staff made funding decisions to achieve balance among 4 topical areas</a:t>
            </a:r>
          </a:p>
          <a:p>
            <a:pPr lvl="3"/>
            <a:r>
              <a:rPr lang="en-US" dirty="0"/>
              <a:t>Based on high rating and  March 24</a:t>
            </a:r>
            <a:r>
              <a:rPr lang="en-US" baseline="30000" dirty="0"/>
              <a:t>th</a:t>
            </a:r>
            <a:r>
              <a:rPr lang="en-US" dirty="0"/>
              <a:t> meeting – WFEDW proposal team will be making additional short-term efforts obtain NASA Applied Sciences Division funding   </a:t>
            </a:r>
          </a:p>
          <a:p>
            <a:pPr lvl="1"/>
            <a:r>
              <a:rPr lang="en-US" sz="2200" dirty="0"/>
              <a:t>Next meeting April 18</a:t>
            </a:r>
          </a:p>
        </p:txBody>
      </p:sp>
    </p:spTree>
    <p:extLst>
      <p:ext uri="{BB962C8B-B14F-4D97-AF65-F5344CB8AC3E}">
        <p14:creationId xmlns:p14="http://schemas.microsoft.com/office/powerpoint/2010/main" val="3745835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9572538" cy="132546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Oil &amp; Gas Work Group</a:t>
            </a:r>
            <a:br>
              <a:rPr lang="en-US" sz="3200" b="1" dirty="0"/>
            </a:br>
            <a:r>
              <a:rPr lang="en-US" sz="3200" b="1" dirty="0"/>
              <a:t>Accomplishments (March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461"/>
            <a:ext cx="11607186" cy="5411005"/>
          </a:xfrm>
        </p:spPr>
        <p:txBody>
          <a:bodyPr anchor="t"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sz="2000" b="1" dirty="0"/>
              <a:t>Tasks / Coordination / Meetings 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Focus Area Call – Mar 22, 2022</a:t>
            </a:r>
          </a:p>
          <a:p>
            <a:pPr lvl="2"/>
            <a:r>
              <a:rPr lang="en-US" sz="2000" dirty="0"/>
              <a:t>EPA Oil and Gas 2020 Nonpoint tool NEI (WRAP &lt;–&gt; EPA communication)</a:t>
            </a:r>
          </a:p>
          <a:p>
            <a:pPr lvl="2"/>
            <a:r>
              <a:rPr lang="en-US" sz="2000" u="sng" dirty="0">
                <a:hlinkClick r:id="rId2"/>
              </a:rPr>
              <a:t>Work Plan</a:t>
            </a:r>
            <a:r>
              <a:rPr lang="en-US" sz="2000" dirty="0"/>
              <a:t> Implementation Deliverable Tracking (3 key topics)</a:t>
            </a:r>
          </a:p>
          <a:p>
            <a:pPr lvl="2"/>
            <a:r>
              <a:rPr lang="en-US" sz="2000" dirty="0">
                <a:hlinkClick r:id="rId3"/>
              </a:rPr>
              <a:t>Draft OGWG Work Plan 2022 Annual Survey </a:t>
            </a:r>
            <a:r>
              <a:rPr lang="en-US" sz="2000" dirty="0"/>
              <a:t>presented and requested comments on format by Friday April 8</a:t>
            </a:r>
            <a:r>
              <a:rPr lang="en-US" sz="2000" baseline="30000" dirty="0"/>
              <a:t>th</a:t>
            </a:r>
            <a:r>
              <a:rPr lang="en-US" sz="2000" dirty="0"/>
              <a:t>.</a:t>
            </a:r>
          </a:p>
          <a:p>
            <a:pPr lvl="2"/>
            <a:r>
              <a:rPr lang="en-US" dirty="0"/>
              <a:t>Good participation and WRAP region state, Tribal, FLM, EPA representation.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Preparing a 3-slide presentation for the WESTAR-WRAP Spring Meeting (April 7</a:t>
            </a:r>
            <a:r>
              <a:rPr lang="en-US" sz="2000" baseline="30000" dirty="0"/>
              <a:t>th</a:t>
            </a:r>
            <a:r>
              <a:rPr lang="en-US" sz="2000" dirty="0"/>
              <a:t>)</a:t>
            </a:r>
          </a:p>
          <a:p>
            <a:pPr lvl="2"/>
            <a:r>
              <a:rPr lang="en-US" sz="2000" dirty="0"/>
              <a:t>integration of WRAP OGWG inventory into EPA’s 2016v2 modeling platform, and</a:t>
            </a:r>
          </a:p>
          <a:p>
            <a:pPr lvl="2"/>
            <a:r>
              <a:rPr lang="en-US" sz="2000" dirty="0"/>
              <a:t>progress of WRAP OGWG prioritized updates to the 2020 National Emissions Inventory(NEI) Nonpoint Oil and Gas Emission Estimation Tool.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Cross Work Group Collaboration</a:t>
            </a:r>
          </a:p>
          <a:p>
            <a:pPr lvl="2"/>
            <a:r>
              <a:rPr lang="en-US" sz="2000" dirty="0"/>
              <a:t>Early outreach to Tribal Data Work Group on possible synergy topics (early stages).</a:t>
            </a:r>
          </a:p>
          <a:p>
            <a:pPr lvl="2"/>
            <a:r>
              <a:rPr lang="en-US" sz="2000" dirty="0"/>
              <a:t>Consideration and outreach to WRAP Tribal members as potential OGWG co-chair.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Next Calls (see </a:t>
            </a:r>
            <a:r>
              <a:rPr lang="en-US" sz="2000" dirty="0">
                <a:hlinkClick r:id="rId4"/>
              </a:rPr>
              <a:t>work group home page</a:t>
            </a:r>
            <a:r>
              <a:rPr lang="en-US" sz="2000" dirty="0"/>
              <a:t>)</a:t>
            </a:r>
          </a:p>
          <a:p>
            <a:pPr lvl="2"/>
            <a:r>
              <a:rPr lang="en-US" sz="2000" dirty="0"/>
              <a:t>OGWG Call – April 12, 2022 – 12:30 p.m. (MDT).</a:t>
            </a:r>
          </a:p>
          <a:p>
            <a:pPr lvl="2"/>
            <a:r>
              <a:rPr lang="en-US" sz="2000" dirty="0"/>
              <a:t>Focus Area Implementation Meeting #4 – April 28, 2022 – afternoon.</a:t>
            </a:r>
          </a:p>
          <a:p>
            <a:endParaRPr lang="en-US" sz="2300" dirty="0"/>
          </a:p>
          <a:p>
            <a:pPr lvl="1"/>
            <a:endParaRPr lang="en-US" sz="2300" dirty="0"/>
          </a:p>
          <a:p>
            <a:pPr marL="457200" lvl="1" indent="0">
              <a:buNone/>
            </a:pPr>
            <a:endParaRPr lang="en-US" sz="2300" dirty="0"/>
          </a:p>
          <a:p>
            <a:pPr marL="457200" lvl="1" indent="0">
              <a:buNone/>
            </a:pPr>
            <a:endParaRPr lang="en-US" sz="23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125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Regional Technical Operations Work Group</a:t>
            </a:r>
            <a:br>
              <a:rPr lang="en-US" dirty="0" smtClean="0"/>
            </a:br>
            <a:r>
              <a:rPr lang="en-US" sz="3200" dirty="0" smtClean="0"/>
              <a:t>Accomplishments (March </a:t>
            </a:r>
            <a:r>
              <a:rPr lang="en-US" sz="3200" dirty="0"/>
              <a:t>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Tasks / Coordination / </a:t>
            </a:r>
            <a:r>
              <a:rPr lang="en-US" dirty="0"/>
              <a:t>Meetings </a:t>
            </a:r>
          </a:p>
          <a:p>
            <a:pPr lvl="1"/>
            <a:r>
              <a:rPr lang="en-US" dirty="0" smtClean="0"/>
              <a:t>No new updates for the month.</a:t>
            </a:r>
          </a:p>
        </p:txBody>
      </p:sp>
    </p:spTree>
    <p:extLst>
      <p:ext uri="{BB962C8B-B14F-4D97-AF65-F5344CB8AC3E}">
        <p14:creationId xmlns:p14="http://schemas.microsoft.com/office/powerpoint/2010/main" val="6141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Tribal Data Work Group</a:t>
            </a:r>
            <a:br>
              <a:rPr lang="en-US" dirty="0" smtClean="0"/>
            </a:br>
            <a:r>
              <a:rPr lang="en-US" sz="3200" dirty="0" smtClean="0"/>
              <a:t>Accomplishments (March </a:t>
            </a:r>
            <a:r>
              <a:rPr lang="en-US" sz="3200" dirty="0"/>
              <a:t>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Tasks / Coordination / </a:t>
            </a:r>
            <a:r>
              <a:rPr lang="en-US" dirty="0"/>
              <a:t>Meetings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1308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Regional Haze Planning Work Group</a:t>
            </a:r>
            <a:br>
              <a:rPr lang="en-US" dirty="0"/>
            </a:br>
            <a:r>
              <a:rPr lang="en-US" sz="3200" dirty="0"/>
              <a:t>Accomplishments (March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Tasks / Coordination / Meetings 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2022 kick-off meeting on February 24</a:t>
            </a:r>
            <a:r>
              <a:rPr lang="en-US" baseline="30000" dirty="0"/>
              <a:t>th</a:t>
            </a:r>
            <a:endParaRPr lang="en-US" dirty="0"/>
          </a:p>
          <a:p>
            <a:pPr lvl="2"/>
            <a:r>
              <a:rPr lang="en-US" dirty="0"/>
              <a:t>State round table</a:t>
            </a:r>
          </a:p>
          <a:p>
            <a:pPr lvl="2"/>
            <a:r>
              <a:rPr lang="en-US" dirty="0"/>
              <a:t>NGO actions (letter to EPA and 60-day notice to file suit)</a:t>
            </a:r>
          </a:p>
          <a:p>
            <a:pPr lvl="2"/>
            <a:r>
              <a:rPr lang="en-US" dirty="0"/>
              <a:t>IMPROVE update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Next meeting May 2022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23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2894</TotalTime>
  <Words>513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March 30, 2022 Work Group Update</vt:lpstr>
      <vt:lpstr>Fire &amp; Smoke Work Group Accomplishments (March 2022)</vt:lpstr>
      <vt:lpstr>Oil &amp; Gas Work Group Accomplishments (March 2022)</vt:lpstr>
      <vt:lpstr>Regional Technical Operations Work Group Accomplishments (March 2022)</vt:lpstr>
      <vt:lpstr>Tribal Data Work Group Accomplishments (March 2022)</vt:lpstr>
      <vt:lpstr>Regional Haze Planning Work Group Accomplishments (March 2022)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Darla Potter</cp:lastModifiedBy>
  <cp:revision>83</cp:revision>
  <cp:lastPrinted>2019-01-16T15:47:08Z</cp:lastPrinted>
  <dcterms:created xsi:type="dcterms:W3CDTF">2018-06-28T00:25:46Z</dcterms:created>
  <dcterms:modified xsi:type="dcterms:W3CDTF">2022-03-28T19:16:10Z</dcterms:modified>
</cp:coreProperties>
</file>